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0"/>
  </p:notesMasterIdLst>
  <p:sldIdLst>
    <p:sldId id="257" r:id="rId6"/>
    <p:sldId id="2076137300" r:id="rId7"/>
    <p:sldId id="308" r:id="rId8"/>
    <p:sldId id="317" r:id="rId9"/>
    <p:sldId id="10227" r:id="rId10"/>
    <p:sldId id="10231" r:id="rId11"/>
    <p:sldId id="10237" r:id="rId12"/>
    <p:sldId id="314" r:id="rId13"/>
    <p:sldId id="296" r:id="rId14"/>
    <p:sldId id="295" r:id="rId15"/>
    <p:sldId id="291" r:id="rId16"/>
    <p:sldId id="293" r:id="rId17"/>
    <p:sldId id="258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Segoe UI Semibold" panose="020B0702040204020203" pitchFamily="34" charset="0"/>
      <p:bold r:id="rId39"/>
      <p:boldItalic r:id="rId40"/>
    </p:embeddedFont>
    <p:embeddedFont>
      <p:font typeface="Segoe UI Semilight" panose="020B0402040204020203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93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51" autoAdjust="0"/>
  </p:normalViewPr>
  <p:slideViewPr>
    <p:cSldViewPr snapToGrid="0">
      <p:cViewPr varScale="1">
        <p:scale>
          <a:sx n="104" d="100"/>
          <a:sy n="104" d="100"/>
        </p:scale>
        <p:origin x="24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.NET Developer Advocate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0979F2-1C9F-C803-5449-734E94A2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91" y="4549381"/>
            <a:ext cx="1517995" cy="9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Get the .NET Upgrade Assistant:</a:t>
            </a:r>
            <a:br>
              <a:rPr lang="en-US" dirty="0"/>
            </a:br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Porting Assistant for .NET from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Standalone Tool AND VS 2019/2022 Extension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Open Source on GitHub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Supports .NET 3.5 and later to .NET 6 (and .NET Core 3.1)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 for MVC, Class Libraries AND WCF (to </a:t>
            </a:r>
            <a:r>
              <a:rPr lang="en-US" sz="2800" dirty="0" err="1"/>
              <a:t>CoreWCF</a:t>
            </a:r>
            <a:r>
              <a:rPr lang="en-US" sz="2800" dirty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Other interesting things coming in the future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256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7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7?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net7.0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net7.0-windows</a:t>
            </a:r>
            <a:r>
              <a:rPr lang="en-US" dirty="0"/>
              <a:t> (and for devices </a:t>
            </a:r>
            <a:r>
              <a:rPr lang="en-US" b="1" dirty="0"/>
              <a:t>net7.0-android</a:t>
            </a:r>
            <a:r>
              <a:rPr lang="en-US" dirty="0"/>
              <a:t> and </a:t>
            </a:r>
            <a:r>
              <a:rPr lang="en-US" b="1" dirty="0"/>
              <a:t>net7.0-ios</a:t>
            </a:r>
            <a:r>
              <a:rPr lang="en-US" dirty="0"/>
              <a:t>). These TFMs represent OS-specific flavors of .NET 7 that include net7.0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116282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net7.0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 &amp; 7).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Use net7.0</a:t>
            </a:r>
            <a:r>
              <a:rPr lang="en-US"/>
              <a:t> </a:t>
            </a:r>
            <a:r>
              <a:rPr lang="en-US" dirty="0"/>
              <a:t>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Porting Assistant for .NET, .NET Upgrade Assistant analyze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Porting Assistant command with your solution / project. </a:t>
            </a:r>
            <a:r>
              <a:rPr lang="en-US">
                <a:latin typeface="Open Sans"/>
                <a:ea typeface="Open Sans"/>
                <a:cs typeface="Open Sans"/>
              </a:rPr>
              <a:t>(Standalone of IDE)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1219</Words>
  <Application>Microsoft Office PowerPoint</Application>
  <PresentationFormat>Widescreen</PresentationFormat>
  <Paragraphs>176</Paragraphs>
  <Slides>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Consolas</vt:lpstr>
      <vt:lpstr>Arial</vt:lpstr>
      <vt:lpstr>Segoe UI Semibold</vt:lpstr>
      <vt:lpstr>Segoe UI Light</vt:lpstr>
      <vt:lpstr>Segoe UI Semilight</vt:lpstr>
      <vt:lpstr>Calibri</vt:lpstr>
      <vt:lpstr>Segoe UI</vt:lpstr>
      <vt:lpstr>Open Sans</vt:lpstr>
      <vt:lpstr>Wingdings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Why .NET 7</vt:lpstr>
      <vt:lpstr>One .NET vision</vt:lpstr>
      <vt:lpstr>What does this actually mean?</vt:lpstr>
      <vt:lpstr>What is not in .NET 7?</vt:lpstr>
      <vt:lpstr>Simplified framework names in .NET 7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Porting Assistant for .NET from AWS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39</cp:revision>
  <dcterms:created xsi:type="dcterms:W3CDTF">2020-08-18T20:47:27Z</dcterms:created>
  <dcterms:modified xsi:type="dcterms:W3CDTF">2022-11-17T23:21:09Z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